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9753600" cy="7315200"/>
  <p:notesSz cx="6858000" cy="9144000"/>
  <p:embeddedFontLst>
    <p:embeddedFont>
      <p:font typeface="Agrandir" panose="020B0604020202020204" charset="0"/>
      <p:regular r:id="rId11"/>
    </p:embeddedFont>
    <p:embeddedFont>
      <p:font typeface="Agrandir Bold" panose="020B0604020202020204" charset="0"/>
      <p:regular r:id="rId12"/>
    </p:embeddedFon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4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5558">
            <a:off x="-459907" y="-186143"/>
            <a:ext cx="3532217" cy="7688446"/>
            <a:chOff x="0" y="0"/>
            <a:chExt cx="769546" cy="16750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546" cy="1675043"/>
            </a:xfrm>
            <a:custGeom>
              <a:avLst/>
              <a:gdLst/>
              <a:ahLst/>
              <a:cxnLst/>
              <a:rect l="l" t="t" r="r" b="b"/>
              <a:pathLst>
                <a:path w="769546" h="1675043">
                  <a:moveTo>
                    <a:pt x="0" y="0"/>
                  </a:moveTo>
                  <a:lnTo>
                    <a:pt x="769546" y="0"/>
                  </a:lnTo>
                  <a:lnTo>
                    <a:pt x="769546" y="1675043"/>
                  </a:lnTo>
                  <a:lnTo>
                    <a:pt x="0" y="1675043"/>
                  </a:lnTo>
                  <a:close/>
                </a:path>
              </a:pathLst>
            </a:custGeom>
            <a:blipFill>
              <a:blip r:embed="rId2"/>
              <a:stretch>
                <a:fillRect l="-188419" r="-3828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170668" flipV="1">
            <a:off x="-831649" y="1664779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4218801"/>
                </a:moveTo>
                <a:lnTo>
                  <a:pt x="7859686" y="4218801"/>
                </a:lnTo>
                <a:lnTo>
                  <a:pt x="7859686" y="0"/>
                </a:lnTo>
                <a:lnTo>
                  <a:pt x="0" y="0"/>
                </a:lnTo>
                <a:lnTo>
                  <a:pt x="0" y="42188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18495" y="4258350"/>
            <a:ext cx="4642116" cy="3798095"/>
          </a:xfrm>
          <a:custGeom>
            <a:avLst/>
            <a:gdLst/>
            <a:ahLst/>
            <a:cxnLst/>
            <a:rect l="l" t="t" r="r" b="b"/>
            <a:pathLst>
              <a:path w="4642116" h="3798095">
                <a:moveTo>
                  <a:pt x="0" y="0"/>
                </a:moveTo>
                <a:lnTo>
                  <a:pt x="4642117" y="0"/>
                </a:lnTo>
                <a:lnTo>
                  <a:pt x="4642117" y="3798095"/>
                </a:lnTo>
                <a:lnTo>
                  <a:pt x="0" y="3798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94122" y="1295111"/>
            <a:ext cx="4733350" cy="541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5400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Mood Journal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94122" y="2458698"/>
            <a:ext cx="5145431" cy="226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400" dirty="0"/>
              <a:t> </a:t>
            </a:r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Track, Understand, and Improve Your Mood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96068" y="5716509"/>
            <a:ext cx="395611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Fancy  Chepkorir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993" y="1932977"/>
            <a:ext cx="570029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Problem</a:t>
            </a:r>
            <a:endParaRPr lang="en-US" sz="60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46993" y="3959333"/>
            <a:ext cx="491781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People struggle to truck their mental health consistency. </a:t>
            </a: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Journaling can be tedious and overwhelming. </a:t>
            </a:r>
          </a:p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Lack of insights on patterns and triggers. </a:t>
            </a:r>
          </a:p>
          <a:p>
            <a:pPr algn="l">
              <a:lnSpc>
                <a:spcPts val="2400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940757" y="-610728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0" y="0"/>
                </a:moveTo>
                <a:lnTo>
                  <a:pt x="5402381" y="0"/>
                </a:lnTo>
                <a:lnTo>
                  <a:pt x="5402381" y="4420130"/>
                </a:lnTo>
                <a:lnTo>
                  <a:pt x="0" y="442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76908" flipV="1">
            <a:off x="2210547" y="4580943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4218802"/>
                </a:moveTo>
                <a:lnTo>
                  <a:pt x="7859686" y="4218802"/>
                </a:lnTo>
                <a:lnTo>
                  <a:pt x="7859686" y="0"/>
                </a:lnTo>
                <a:lnTo>
                  <a:pt x="0" y="0"/>
                </a:lnTo>
                <a:lnTo>
                  <a:pt x="0" y="42188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66440" y="458826"/>
            <a:ext cx="1332880" cy="1325610"/>
          </a:xfrm>
          <a:custGeom>
            <a:avLst/>
            <a:gdLst/>
            <a:ahLst/>
            <a:cxnLst/>
            <a:rect l="l" t="t" r="r" b="b"/>
            <a:pathLst>
              <a:path w="1332880" h="1325610">
                <a:moveTo>
                  <a:pt x="0" y="0"/>
                </a:moveTo>
                <a:lnTo>
                  <a:pt x="1332880" y="0"/>
                </a:lnTo>
                <a:lnTo>
                  <a:pt x="1332880" y="1325610"/>
                </a:lnTo>
                <a:lnTo>
                  <a:pt x="0" y="1325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18735" y="2843226"/>
            <a:ext cx="818840" cy="814374"/>
          </a:xfrm>
          <a:custGeom>
            <a:avLst/>
            <a:gdLst/>
            <a:ahLst/>
            <a:cxnLst/>
            <a:rect l="l" t="t" r="r" b="b"/>
            <a:pathLst>
              <a:path w="818840" h="814374">
                <a:moveTo>
                  <a:pt x="0" y="0"/>
                </a:moveTo>
                <a:lnTo>
                  <a:pt x="818840" y="0"/>
                </a:lnTo>
                <a:lnTo>
                  <a:pt x="818840" y="814374"/>
                </a:lnTo>
                <a:lnTo>
                  <a:pt x="0" y="81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99083" y="3085800"/>
            <a:ext cx="6215227" cy="5085186"/>
          </a:xfrm>
          <a:custGeom>
            <a:avLst/>
            <a:gdLst/>
            <a:ahLst/>
            <a:cxnLst/>
            <a:rect l="l" t="t" r="r" b="b"/>
            <a:pathLst>
              <a:path w="6215227" h="5085186">
                <a:moveTo>
                  <a:pt x="6215227" y="0"/>
                </a:moveTo>
                <a:lnTo>
                  <a:pt x="0" y="0"/>
                </a:lnTo>
                <a:lnTo>
                  <a:pt x="0" y="5085185"/>
                </a:lnTo>
                <a:lnTo>
                  <a:pt x="6215227" y="5085185"/>
                </a:lnTo>
                <a:lnTo>
                  <a:pt x="6215227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16144" y="3176889"/>
            <a:ext cx="4239771" cy="811035"/>
            <a:chOff x="0" y="0"/>
            <a:chExt cx="1570285" cy="3003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16144" y="4068746"/>
            <a:ext cx="4239771" cy="811035"/>
            <a:chOff x="0" y="0"/>
            <a:chExt cx="1570285" cy="3003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16144" y="4955981"/>
            <a:ext cx="4239771" cy="811035"/>
            <a:chOff x="0" y="0"/>
            <a:chExt cx="1570285" cy="300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16144" y="5847839"/>
            <a:ext cx="4239771" cy="811035"/>
            <a:chOff x="0" y="0"/>
            <a:chExt cx="1570285" cy="3003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4857" y="731520"/>
            <a:ext cx="2960394" cy="5927354"/>
            <a:chOff x="0" y="0"/>
            <a:chExt cx="644966" cy="12913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4966" cy="1291362"/>
            </a:xfrm>
            <a:custGeom>
              <a:avLst/>
              <a:gdLst/>
              <a:ahLst/>
              <a:cxnLst/>
              <a:rect l="l" t="t" r="r" b="b"/>
              <a:pathLst>
                <a:path w="644966" h="1291362">
                  <a:moveTo>
                    <a:pt x="41843" y="0"/>
                  </a:moveTo>
                  <a:lnTo>
                    <a:pt x="603123" y="0"/>
                  </a:lnTo>
                  <a:cubicBezTo>
                    <a:pt x="614221" y="0"/>
                    <a:pt x="624864" y="4408"/>
                    <a:pt x="632711" y="12255"/>
                  </a:cubicBezTo>
                  <a:cubicBezTo>
                    <a:pt x="640558" y="20102"/>
                    <a:pt x="644966" y="30745"/>
                    <a:pt x="644966" y="41843"/>
                  </a:cubicBezTo>
                  <a:lnTo>
                    <a:pt x="644966" y="1249520"/>
                  </a:lnTo>
                  <a:cubicBezTo>
                    <a:pt x="644966" y="1272629"/>
                    <a:pt x="626233" y="1291362"/>
                    <a:pt x="603123" y="1291362"/>
                  </a:cubicBezTo>
                  <a:lnTo>
                    <a:pt x="41843" y="1291362"/>
                  </a:lnTo>
                  <a:cubicBezTo>
                    <a:pt x="18734" y="1291362"/>
                    <a:pt x="0" y="1272629"/>
                    <a:pt x="0" y="1249520"/>
                  </a:cubicBezTo>
                  <a:lnTo>
                    <a:pt x="0" y="41843"/>
                  </a:lnTo>
                  <a:cubicBezTo>
                    <a:pt x="0" y="18734"/>
                    <a:pt x="18734" y="0"/>
                    <a:pt x="41843" y="0"/>
                  </a:cubicBezTo>
                  <a:close/>
                </a:path>
              </a:pathLst>
            </a:custGeom>
            <a:blipFill>
              <a:blip r:embed="rId4"/>
              <a:stretch>
                <a:fillRect l="-90162" r="-110358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932807" y="2091999"/>
            <a:ext cx="1084889" cy="1084889"/>
            <a:chOff x="0" y="0"/>
            <a:chExt cx="401811" cy="4018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1811" cy="401811"/>
            </a:xfrm>
            <a:custGeom>
              <a:avLst/>
              <a:gdLst/>
              <a:ahLst/>
              <a:cxnLst/>
              <a:rect l="l" t="t" r="r" b="b"/>
              <a:pathLst>
                <a:path w="401811" h="401811">
                  <a:moveTo>
                    <a:pt x="71361" y="0"/>
                  </a:moveTo>
                  <a:lnTo>
                    <a:pt x="330449" y="0"/>
                  </a:lnTo>
                  <a:cubicBezTo>
                    <a:pt x="349376" y="0"/>
                    <a:pt x="367527" y="7518"/>
                    <a:pt x="380910" y="20901"/>
                  </a:cubicBezTo>
                  <a:cubicBezTo>
                    <a:pt x="394292" y="34284"/>
                    <a:pt x="401811" y="52435"/>
                    <a:pt x="401811" y="71361"/>
                  </a:cubicBezTo>
                  <a:lnTo>
                    <a:pt x="401811" y="330449"/>
                  </a:lnTo>
                  <a:cubicBezTo>
                    <a:pt x="401811" y="349376"/>
                    <a:pt x="394292" y="367527"/>
                    <a:pt x="380910" y="380910"/>
                  </a:cubicBezTo>
                  <a:cubicBezTo>
                    <a:pt x="367527" y="394292"/>
                    <a:pt x="349376" y="401811"/>
                    <a:pt x="330449" y="401811"/>
                  </a:cubicBezTo>
                  <a:lnTo>
                    <a:pt x="71361" y="401811"/>
                  </a:lnTo>
                  <a:cubicBezTo>
                    <a:pt x="31950" y="401811"/>
                    <a:pt x="0" y="369861"/>
                    <a:pt x="0" y="330449"/>
                  </a:cubicBezTo>
                  <a:lnTo>
                    <a:pt x="0" y="71361"/>
                  </a:lnTo>
                  <a:cubicBezTo>
                    <a:pt x="0" y="52435"/>
                    <a:pt x="7518" y="34284"/>
                    <a:pt x="20901" y="20901"/>
                  </a:cubicBezTo>
                  <a:cubicBezTo>
                    <a:pt x="34284" y="7518"/>
                    <a:pt x="52435" y="0"/>
                    <a:pt x="713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01811" cy="430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073522" y="2234906"/>
            <a:ext cx="803459" cy="799076"/>
          </a:xfrm>
          <a:custGeom>
            <a:avLst/>
            <a:gdLst/>
            <a:ahLst/>
            <a:cxnLst/>
            <a:rect l="l" t="t" r="r" b="b"/>
            <a:pathLst>
              <a:path w="803459" h="799076">
                <a:moveTo>
                  <a:pt x="0" y="0"/>
                </a:moveTo>
                <a:lnTo>
                  <a:pt x="803459" y="0"/>
                </a:lnTo>
                <a:lnTo>
                  <a:pt x="803459" y="799076"/>
                </a:lnTo>
                <a:lnTo>
                  <a:pt x="0" y="79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073035" y="561076"/>
            <a:ext cx="4725987" cy="75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959250" y="3296850"/>
            <a:ext cx="2953558" cy="55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full-stack digital mood journal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59250" y="4188707"/>
            <a:ext cx="2953558" cy="54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Quick daily entries mood, energy, stress, and notes.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9600" y="5075943"/>
            <a:ext cx="3962400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Ai powered insights </a:t>
            </a:r>
            <a:r>
              <a:rPr lang="en-US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 detect patterns and suggest coping strategies </a:t>
            </a:r>
            <a:endParaRPr lang="en-US" sz="18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59250" y="5967800"/>
            <a:ext cx="2953558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Dashboard and charts </a:t>
            </a:r>
            <a:r>
              <a:rPr lang="en-US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trends over weeks/days. </a:t>
            </a:r>
            <a:endParaRPr lang="en-US" sz="18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6EE2BF17-989D-75D2-0CB1-86666CBDF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753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Quick daily entries: mood, energy, stress, emotions, notes.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KE" altLang="en-K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2129" y="4947574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0" y="0"/>
                </a:moveTo>
                <a:lnTo>
                  <a:pt x="5402381" y="0"/>
                </a:lnTo>
                <a:lnTo>
                  <a:pt x="5402381" y="4420130"/>
                </a:lnTo>
                <a:lnTo>
                  <a:pt x="0" y="442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12683" flipV="1">
            <a:off x="-4407396" y="411019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4218802"/>
                </a:moveTo>
                <a:lnTo>
                  <a:pt x="7859685" y="4218802"/>
                </a:lnTo>
                <a:lnTo>
                  <a:pt x="7859685" y="0"/>
                </a:lnTo>
                <a:lnTo>
                  <a:pt x="0" y="0"/>
                </a:lnTo>
                <a:lnTo>
                  <a:pt x="0" y="42188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97323" y="940385"/>
            <a:ext cx="3698076" cy="707413"/>
            <a:chOff x="0" y="0"/>
            <a:chExt cx="1570285" cy="3003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520" y="940385"/>
            <a:ext cx="2202219" cy="707413"/>
            <a:chOff x="0" y="0"/>
            <a:chExt cx="935111" cy="3003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111" cy="300383"/>
            </a:xfrm>
            <a:custGeom>
              <a:avLst/>
              <a:gdLst/>
              <a:ahLst/>
              <a:cxnLst/>
              <a:rect l="l" t="t" r="r" b="b"/>
              <a:pathLst>
                <a:path w="935111" h="300383">
                  <a:moveTo>
                    <a:pt x="150192" y="0"/>
                  </a:moveTo>
                  <a:lnTo>
                    <a:pt x="784919" y="0"/>
                  </a:lnTo>
                  <a:cubicBezTo>
                    <a:pt x="824753" y="0"/>
                    <a:pt x="862954" y="15824"/>
                    <a:pt x="891121" y="43990"/>
                  </a:cubicBezTo>
                  <a:cubicBezTo>
                    <a:pt x="919287" y="72157"/>
                    <a:pt x="935111" y="110358"/>
                    <a:pt x="935111" y="150192"/>
                  </a:cubicBezTo>
                  <a:lnTo>
                    <a:pt x="935111" y="150192"/>
                  </a:lnTo>
                  <a:cubicBezTo>
                    <a:pt x="935111" y="233140"/>
                    <a:pt x="867868" y="300383"/>
                    <a:pt x="784919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35111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97323" y="1813006"/>
            <a:ext cx="3698076" cy="707413"/>
            <a:chOff x="0" y="0"/>
            <a:chExt cx="1570285" cy="3003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AI Sentiment analysis (hugging face)</a:t>
              </a:r>
              <a:endParaRPr lang="en-KE" sz="20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1520" y="1813006"/>
            <a:ext cx="2202219" cy="707413"/>
            <a:chOff x="0" y="0"/>
            <a:chExt cx="935111" cy="3003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5111" cy="300383"/>
            </a:xfrm>
            <a:custGeom>
              <a:avLst/>
              <a:gdLst/>
              <a:ahLst/>
              <a:cxnLst/>
              <a:rect l="l" t="t" r="r" b="b"/>
              <a:pathLst>
                <a:path w="935111" h="300383">
                  <a:moveTo>
                    <a:pt x="150192" y="0"/>
                  </a:moveTo>
                  <a:lnTo>
                    <a:pt x="784919" y="0"/>
                  </a:lnTo>
                  <a:cubicBezTo>
                    <a:pt x="824753" y="0"/>
                    <a:pt x="862954" y="15824"/>
                    <a:pt x="891121" y="43990"/>
                  </a:cubicBezTo>
                  <a:cubicBezTo>
                    <a:pt x="919287" y="72157"/>
                    <a:pt x="935111" y="110358"/>
                    <a:pt x="935111" y="150192"/>
                  </a:cubicBezTo>
                  <a:lnTo>
                    <a:pt x="935111" y="150192"/>
                  </a:lnTo>
                  <a:cubicBezTo>
                    <a:pt x="935111" y="233140"/>
                    <a:pt x="867868" y="300383"/>
                    <a:pt x="784919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35111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97323" y="2686580"/>
            <a:ext cx="3698076" cy="707413"/>
            <a:chOff x="0" y="0"/>
            <a:chExt cx="1570285" cy="3003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31520" y="2686580"/>
            <a:ext cx="2202219" cy="707413"/>
            <a:chOff x="0" y="0"/>
            <a:chExt cx="935111" cy="3003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35111" cy="300383"/>
            </a:xfrm>
            <a:custGeom>
              <a:avLst/>
              <a:gdLst/>
              <a:ahLst/>
              <a:cxnLst/>
              <a:rect l="l" t="t" r="r" b="b"/>
              <a:pathLst>
                <a:path w="935111" h="300383">
                  <a:moveTo>
                    <a:pt x="150192" y="0"/>
                  </a:moveTo>
                  <a:lnTo>
                    <a:pt x="784919" y="0"/>
                  </a:lnTo>
                  <a:cubicBezTo>
                    <a:pt x="824753" y="0"/>
                    <a:pt x="862954" y="15824"/>
                    <a:pt x="891121" y="43990"/>
                  </a:cubicBezTo>
                  <a:cubicBezTo>
                    <a:pt x="919287" y="72157"/>
                    <a:pt x="935111" y="110358"/>
                    <a:pt x="935111" y="150192"/>
                  </a:cubicBezTo>
                  <a:lnTo>
                    <a:pt x="935111" y="150192"/>
                  </a:lnTo>
                  <a:cubicBezTo>
                    <a:pt x="935111" y="233140"/>
                    <a:pt x="867868" y="300383"/>
                    <a:pt x="784919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935111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97323" y="3559201"/>
            <a:ext cx="3698076" cy="707413"/>
            <a:chOff x="0" y="0"/>
            <a:chExt cx="1570285" cy="3003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70285" cy="300383"/>
            </a:xfrm>
            <a:custGeom>
              <a:avLst/>
              <a:gdLst/>
              <a:ahLst/>
              <a:cxnLst/>
              <a:rect l="l" t="t" r="r" b="b"/>
              <a:pathLst>
                <a:path w="1570285" h="300383">
                  <a:moveTo>
                    <a:pt x="150192" y="0"/>
                  </a:moveTo>
                  <a:lnTo>
                    <a:pt x="1420094" y="0"/>
                  </a:lnTo>
                  <a:cubicBezTo>
                    <a:pt x="1459927" y="0"/>
                    <a:pt x="1498129" y="15824"/>
                    <a:pt x="1526295" y="43990"/>
                  </a:cubicBezTo>
                  <a:cubicBezTo>
                    <a:pt x="1554462" y="72157"/>
                    <a:pt x="1570285" y="110358"/>
                    <a:pt x="1570285" y="150192"/>
                  </a:cubicBezTo>
                  <a:lnTo>
                    <a:pt x="1570285" y="150192"/>
                  </a:lnTo>
                  <a:cubicBezTo>
                    <a:pt x="1570285" y="233140"/>
                    <a:pt x="1503042" y="300383"/>
                    <a:pt x="1420094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570285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1520" y="3559201"/>
            <a:ext cx="2202219" cy="707413"/>
            <a:chOff x="0" y="0"/>
            <a:chExt cx="935111" cy="3003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35111" cy="300383"/>
            </a:xfrm>
            <a:custGeom>
              <a:avLst/>
              <a:gdLst/>
              <a:ahLst/>
              <a:cxnLst/>
              <a:rect l="l" t="t" r="r" b="b"/>
              <a:pathLst>
                <a:path w="935111" h="300383">
                  <a:moveTo>
                    <a:pt x="150192" y="0"/>
                  </a:moveTo>
                  <a:lnTo>
                    <a:pt x="784919" y="0"/>
                  </a:lnTo>
                  <a:cubicBezTo>
                    <a:pt x="824753" y="0"/>
                    <a:pt x="862954" y="15824"/>
                    <a:pt x="891121" y="43990"/>
                  </a:cubicBezTo>
                  <a:cubicBezTo>
                    <a:pt x="919287" y="72157"/>
                    <a:pt x="935111" y="110358"/>
                    <a:pt x="935111" y="150192"/>
                  </a:cubicBezTo>
                  <a:lnTo>
                    <a:pt x="935111" y="150192"/>
                  </a:lnTo>
                  <a:cubicBezTo>
                    <a:pt x="935111" y="233140"/>
                    <a:pt x="867868" y="300383"/>
                    <a:pt x="784919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935111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57375" y="731520"/>
            <a:ext cx="2960394" cy="5852160"/>
            <a:chOff x="0" y="0"/>
            <a:chExt cx="644966" cy="12749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44966" cy="1274980"/>
            </a:xfrm>
            <a:custGeom>
              <a:avLst/>
              <a:gdLst/>
              <a:ahLst/>
              <a:cxnLst/>
              <a:rect l="l" t="t" r="r" b="b"/>
              <a:pathLst>
                <a:path w="644966" h="1274980">
                  <a:moveTo>
                    <a:pt x="41843" y="0"/>
                  </a:moveTo>
                  <a:lnTo>
                    <a:pt x="603123" y="0"/>
                  </a:lnTo>
                  <a:cubicBezTo>
                    <a:pt x="614221" y="0"/>
                    <a:pt x="624864" y="4408"/>
                    <a:pt x="632711" y="12255"/>
                  </a:cubicBezTo>
                  <a:cubicBezTo>
                    <a:pt x="640558" y="20102"/>
                    <a:pt x="644966" y="30745"/>
                    <a:pt x="644966" y="41843"/>
                  </a:cubicBezTo>
                  <a:lnTo>
                    <a:pt x="644966" y="1233138"/>
                  </a:lnTo>
                  <a:cubicBezTo>
                    <a:pt x="644966" y="1256247"/>
                    <a:pt x="626233" y="1274980"/>
                    <a:pt x="603123" y="1274980"/>
                  </a:cubicBezTo>
                  <a:lnTo>
                    <a:pt x="41843" y="1274980"/>
                  </a:lnTo>
                  <a:cubicBezTo>
                    <a:pt x="18734" y="1274980"/>
                    <a:pt x="0" y="1256247"/>
                    <a:pt x="0" y="1233138"/>
                  </a:cubicBezTo>
                  <a:lnTo>
                    <a:pt x="0" y="41843"/>
                  </a:lnTo>
                  <a:cubicBezTo>
                    <a:pt x="0" y="18734"/>
                    <a:pt x="18734" y="0"/>
                    <a:pt x="41843" y="0"/>
                  </a:cubicBezTo>
                  <a:close/>
                </a:path>
              </a:pathLst>
            </a:custGeom>
            <a:blipFill>
              <a:blip r:embed="rId6"/>
              <a:stretch>
                <a:fillRect l="-84097" r="-112610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945917" y="4590465"/>
            <a:ext cx="5424692" cy="6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Features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658263" y="1042586"/>
            <a:ext cx="257619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Export CSV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31518" y="1042586"/>
            <a:ext cx="2087881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Mood rating, energy and stress sliders.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3183" y="1915207"/>
            <a:ext cx="139889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Emotion selection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58263" y="2788781"/>
            <a:ext cx="257619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Secure encrypted storage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38200" y="2788781"/>
            <a:ext cx="198119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Notes and coping strategies 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658263" y="3661402"/>
            <a:ext cx="257619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Dark/ light mode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3183" y="3661402"/>
            <a:ext cx="139889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Edit/delete entries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998" y="655320"/>
            <a:ext cx="7517175" cy="67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7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Tech Stack</a:t>
            </a:r>
            <a:endParaRPr lang="en-US" sz="72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2271944" y="3657600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5402381" y="0"/>
                </a:moveTo>
                <a:lnTo>
                  <a:pt x="0" y="0"/>
                </a:lnTo>
                <a:lnTo>
                  <a:pt x="0" y="4420130"/>
                </a:lnTo>
                <a:lnTo>
                  <a:pt x="5402381" y="4420130"/>
                </a:lnTo>
                <a:lnTo>
                  <a:pt x="5402381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81647" y="2198648"/>
            <a:ext cx="2073854" cy="2271863"/>
            <a:chOff x="0" y="0"/>
            <a:chExt cx="880605" cy="9646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0605" cy="964684"/>
            </a:xfrm>
            <a:custGeom>
              <a:avLst/>
              <a:gdLst/>
              <a:ahLst/>
              <a:cxnLst/>
              <a:rect l="l" t="t" r="r" b="b"/>
              <a:pathLst>
                <a:path w="880605" h="964684">
                  <a:moveTo>
                    <a:pt x="123193" y="0"/>
                  </a:moveTo>
                  <a:lnTo>
                    <a:pt x="757412" y="0"/>
                  </a:lnTo>
                  <a:cubicBezTo>
                    <a:pt x="790085" y="0"/>
                    <a:pt x="821419" y="12979"/>
                    <a:pt x="844522" y="36082"/>
                  </a:cubicBezTo>
                  <a:cubicBezTo>
                    <a:pt x="867625" y="59185"/>
                    <a:pt x="880605" y="90520"/>
                    <a:pt x="880605" y="123193"/>
                  </a:cubicBezTo>
                  <a:lnTo>
                    <a:pt x="880605" y="841491"/>
                  </a:lnTo>
                  <a:cubicBezTo>
                    <a:pt x="880605" y="874164"/>
                    <a:pt x="867625" y="905498"/>
                    <a:pt x="844522" y="928601"/>
                  </a:cubicBezTo>
                  <a:cubicBezTo>
                    <a:pt x="821419" y="951704"/>
                    <a:pt x="790085" y="964684"/>
                    <a:pt x="757412" y="964684"/>
                  </a:cubicBezTo>
                  <a:lnTo>
                    <a:pt x="123193" y="964684"/>
                  </a:lnTo>
                  <a:cubicBezTo>
                    <a:pt x="90520" y="964684"/>
                    <a:pt x="59185" y="951704"/>
                    <a:pt x="36082" y="928601"/>
                  </a:cubicBezTo>
                  <a:cubicBezTo>
                    <a:pt x="12979" y="905498"/>
                    <a:pt x="0" y="874164"/>
                    <a:pt x="0" y="841491"/>
                  </a:cubicBezTo>
                  <a:lnTo>
                    <a:pt x="0" y="123193"/>
                  </a:lnTo>
                  <a:cubicBezTo>
                    <a:pt x="0" y="90520"/>
                    <a:pt x="12979" y="59185"/>
                    <a:pt x="36082" y="36082"/>
                  </a:cubicBezTo>
                  <a:cubicBezTo>
                    <a:pt x="59185" y="12979"/>
                    <a:pt x="90520" y="0"/>
                    <a:pt x="123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80605" cy="99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49357" y="2198648"/>
            <a:ext cx="2073854" cy="2271863"/>
            <a:chOff x="0" y="0"/>
            <a:chExt cx="880605" cy="964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0605" cy="964684"/>
            </a:xfrm>
            <a:custGeom>
              <a:avLst/>
              <a:gdLst/>
              <a:ahLst/>
              <a:cxnLst/>
              <a:rect l="l" t="t" r="r" b="b"/>
              <a:pathLst>
                <a:path w="880605" h="964684">
                  <a:moveTo>
                    <a:pt x="123193" y="0"/>
                  </a:moveTo>
                  <a:lnTo>
                    <a:pt x="757412" y="0"/>
                  </a:lnTo>
                  <a:cubicBezTo>
                    <a:pt x="790085" y="0"/>
                    <a:pt x="821419" y="12979"/>
                    <a:pt x="844522" y="36082"/>
                  </a:cubicBezTo>
                  <a:cubicBezTo>
                    <a:pt x="867625" y="59185"/>
                    <a:pt x="880605" y="90520"/>
                    <a:pt x="880605" y="123193"/>
                  </a:cubicBezTo>
                  <a:lnTo>
                    <a:pt x="880605" y="841491"/>
                  </a:lnTo>
                  <a:cubicBezTo>
                    <a:pt x="880605" y="874164"/>
                    <a:pt x="867625" y="905498"/>
                    <a:pt x="844522" y="928601"/>
                  </a:cubicBezTo>
                  <a:cubicBezTo>
                    <a:pt x="821419" y="951704"/>
                    <a:pt x="790085" y="964684"/>
                    <a:pt x="757412" y="964684"/>
                  </a:cubicBezTo>
                  <a:lnTo>
                    <a:pt x="123193" y="964684"/>
                  </a:lnTo>
                  <a:cubicBezTo>
                    <a:pt x="90520" y="964684"/>
                    <a:pt x="59185" y="951704"/>
                    <a:pt x="36082" y="928601"/>
                  </a:cubicBezTo>
                  <a:cubicBezTo>
                    <a:pt x="12979" y="905498"/>
                    <a:pt x="0" y="874164"/>
                    <a:pt x="0" y="841491"/>
                  </a:cubicBezTo>
                  <a:lnTo>
                    <a:pt x="0" y="123193"/>
                  </a:lnTo>
                  <a:cubicBezTo>
                    <a:pt x="0" y="90520"/>
                    <a:pt x="12979" y="59185"/>
                    <a:pt x="36082" y="36082"/>
                  </a:cubicBezTo>
                  <a:cubicBezTo>
                    <a:pt x="59185" y="12979"/>
                    <a:pt x="90520" y="0"/>
                    <a:pt x="123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80605" cy="99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27986" y="2210326"/>
            <a:ext cx="2073854" cy="2271863"/>
            <a:chOff x="0" y="0"/>
            <a:chExt cx="880605" cy="9646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0605" cy="964684"/>
            </a:xfrm>
            <a:custGeom>
              <a:avLst/>
              <a:gdLst/>
              <a:ahLst/>
              <a:cxnLst/>
              <a:rect l="l" t="t" r="r" b="b"/>
              <a:pathLst>
                <a:path w="880605" h="964684">
                  <a:moveTo>
                    <a:pt x="123193" y="0"/>
                  </a:moveTo>
                  <a:lnTo>
                    <a:pt x="757412" y="0"/>
                  </a:lnTo>
                  <a:cubicBezTo>
                    <a:pt x="790085" y="0"/>
                    <a:pt x="821419" y="12979"/>
                    <a:pt x="844522" y="36082"/>
                  </a:cubicBezTo>
                  <a:cubicBezTo>
                    <a:pt x="867625" y="59185"/>
                    <a:pt x="880605" y="90520"/>
                    <a:pt x="880605" y="123193"/>
                  </a:cubicBezTo>
                  <a:lnTo>
                    <a:pt x="880605" y="841491"/>
                  </a:lnTo>
                  <a:cubicBezTo>
                    <a:pt x="880605" y="874164"/>
                    <a:pt x="867625" y="905498"/>
                    <a:pt x="844522" y="928601"/>
                  </a:cubicBezTo>
                  <a:cubicBezTo>
                    <a:pt x="821419" y="951704"/>
                    <a:pt x="790085" y="964684"/>
                    <a:pt x="757412" y="964684"/>
                  </a:cubicBezTo>
                  <a:lnTo>
                    <a:pt x="123193" y="964684"/>
                  </a:lnTo>
                  <a:cubicBezTo>
                    <a:pt x="90520" y="964684"/>
                    <a:pt x="59185" y="951704"/>
                    <a:pt x="36082" y="928601"/>
                  </a:cubicBezTo>
                  <a:cubicBezTo>
                    <a:pt x="12979" y="905498"/>
                    <a:pt x="0" y="874164"/>
                    <a:pt x="0" y="841491"/>
                  </a:cubicBezTo>
                  <a:lnTo>
                    <a:pt x="0" y="123193"/>
                  </a:lnTo>
                  <a:cubicBezTo>
                    <a:pt x="0" y="90520"/>
                    <a:pt x="12979" y="59185"/>
                    <a:pt x="36082" y="36082"/>
                  </a:cubicBezTo>
                  <a:cubicBezTo>
                    <a:pt x="59185" y="12979"/>
                    <a:pt x="90520" y="0"/>
                    <a:pt x="123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80605" cy="99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06615" y="2210326"/>
            <a:ext cx="2073854" cy="2271863"/>
            <a:chOff x="0" y="0"/>
            <a:chExt cx="880605" cy="9646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0605" cy="964684"/>
            </a:xfrm>
            <a:custGeom>
              <a:avLst/>
              <a:gdLst/>
              <a:ahLst/>
              <a:cxnLst/>
              <a:rect l="l" t="t" r="r" b="b"/>
              <a:pathLst>
                <a:path w="880605" h="964684">
                  <a:moveTo>
                    <a:pt x="123193" y="0"/>
                  </a:moveTo>
                  <a:lnTo>
                    <a:pt x="757412" y="0"/>
                  </a:lnTo>
                  <a:cubicBezTo>
                    <a:pt x="790085" y="0"/>
                    <a:pt x="821419" y="12979"/>
                    <a:pt x="844522" y="36082"/>
                  </a:cubicBezTo>
                  <a:cubicBezTo>
                    <a:pt x="867625" y="59185"/>
                    <a:pt x="880605" y="90520"/>
                    <a:pt x="880605" y="123193"/>
                  </a:cubicBezTo>
                  <a:lnTo>
                    <a:pt x="880605" y="841491"/>
                  </a:lnTo>
                  <a:cubicBezTo>
                    <a:pt x="880605" y="874164"/>
                    <a:pt x="867625" y="905498"/>
                    <a:pt x="844522" y="928601"/>
                  </a:cubicBezTo>
                  <a:cubicBezTo>
                    <a:pt x="821419" y="951704"/>
                    <a:pt x="790085" y="964684"/>
                    <a:pt x="757412" y="964684"/>
                  </a:cubicBezTo>
                  <a:lnTo>
                    <a:pt x="123193" y="964684"/>
                  </a:lnTo>
                  <a:cubicBezTo>
                    <a:pt x="90520" y="964684"/>
                    <a:pt x="59185" y="951704"/>
                    <a:pt x="36082" y="928601"/>
                  </a:cubicBezTo>
                  <a:cubicBezTo>
                    <a:pt x="12979" y="905498"/>
                    <a:pt x="0" y="874164"/>
                    <a:pt x="0" y="841491"/>
                  </a:cubicBezTo>
                  <a:lnTo>
                    <a:pt x="0" y="123193"/>
                  </a:lnTo>
                  <a:cubicBezTo>
                    <a:pt x="0" y="90520"/>
                    <a:pt x="12979" y="59185"/>
                    <a:pt x="36082" y="36082"/>
                  </a:cubicBezTo>
                  <a:cubicBezTo>
                    <a:pt x="59185" y="12979"/>
                    <a:pt x="90520" y="0"/>
                    <a:pt x="1231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80605" cy="99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98825" y="2550023"/>
            <a:ext cx="1689435" cy="47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4"/>
              </a:lnSpc>
            </a:pPr>
            <a:r>
              <a:rPr lang="en-US" sz="157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Deployment: GitHub.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62134" y="4806039"/>
            <a:ext cx="9029332" cy="1777641"/>
            <a:chOff x="0" y="0"/>
            <a:chExt cx="1967175" cy="3872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7175" cy="387286"/>
            </a:xfrm>
            <a:custGeom>
              <a:avLst/>
              <a:gdLst/>
              <a:ahLst/>
              <a:cxnLst/>
              <a:rect l="l" t="t" r="r" b="b"/>
              <a:pathLst>
                <a:path w="1967175" h="387286">
                  <a:moveTo>
                    <a:pt x="13719" y="0"/>
                  </a:moveTo>
                  <a:lnTo>
                    <a:pt x="1953456" y="0"/>
                  </a:lnTo>
                  <a:cubicBezTo>
                    <a:pt x="1957094" y="0"/>
                    <a:pt x="1960584" y="1445"/>
                    <a:pt x="1963157" y="4018"/>
                  </a:cubicBezTo>
                  <a:cubicBezTo>
                    <a:pt x="1965729" y="6591"/>
                    <a:pt x="1967175" y="10080"/>
                    <a:pt x="1967175" y="13719"/>
                  </a:cubicBezTo>
                  <a:lnTo>
                    <a:pt x="1967175" y="373567"/>
                  </a:lnTo>
                  <a:cubicBezTo>
                    <a:pt x="1967175" y="377205"/>
                    <a:pt x="1965729" y="380695"/>
                    <a:pt x="1963157" y="383268"/>
                  </a:cubicBezTo>
                  <a:cubicBezTo>
                    <a:pt x="1960584" y="385840"/>
                    <a:pt x="1957094" y="387286"/>
                    <a:pt x="1953456" y="387286"/>
                  </a:cubicBezTo>
                  <a:lnTo>
                    <a:pt x="13719" y="387286"/>
                  </a:lnTo>
                  <a:cubicBezTo>
                    <a:pt x="10080" y="387286"/>
                    <a:pt x="6591" y="385840"/>
                    <a:pt x="4018" y="383268"/>
                  </a:cubicBezTo>
                  <a:cubicBezTo>
                    <a:pt x="1445" y="380695"/>
                    <a:pt x="0" y="377205"/>
                    <a:pt x="0" y="373567"/>
                  </a:cubicBezTo>
                  <a:lnTo>
                    <a:pt x="0" y="13719"/>
                  </a:lnTo>
                  <a:cubicBezTo>
                    <a:pt x="0" y="10080"/>
                    <a:pt x="1445" y="6591"/>
                    <a:pt x="4018" y="4018"/>
                  </a:cubicBezTo>
                  <a:cubicBezTo>
                    <a:pt x="6591" y="1445"/>
                    <a:pt x="10080" y="0"/>
                    <a:pt x="13719" y="0"/>
                  </a:cubicBezTo>
                  <a:close/>
                </a:path>
              </a:pathLst>
            </a:custGeom>
            <a:blipFill>
              <a:blip r:embed="rId4"/>
              <a:stretch>
                <a:fillRect t="-187556" b="-5085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7744982" y="6041235"/>
            <a:ext cx="1084889" cy="1084889"/>
            <a:chOff x="0" y="0"/>
            <a:chExt cx="401811" cy="4018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1811" cy="401811"/>
            </a:xfrm>
            <a:custGeom>
              <a:avLst/>
              <a:gdLst/>
              <a:ahLst/>
              <a:cxnLst/>
              <a:rect l="l" t="t" r="r" b="b"/>
              <a:pathLst>
                <a:path w="401811" h="401811">
                  <a:moveTo>
                    <a:pt x="71361" y="0"/>
                  </a:moveTo>
                  <a:lnTo>
                    <a:pt x="330449" y="0"/>
                  </a:lnTo>
                  <a:cubicBezTo>
                    <a:pt x="349376" y="0"/>
                    <a:pt x="367527" y="7518"/>
                    <a:pt x="380910" y="20901"/>
                  </a:cubicBezTo>
                  <a:cubicBezTo>
                    <a:pt x="394292" y="34284"/>
                    <a:pt x="401811" y="52435"/>
                    <a:pt x="401811" y="71361"/>
                  </a:cubicBezTo>
                  <a:lnTo>
                    <a:pt x="401811" y="330449"/>
                  </a:lnTo>
                  <a:cubicBezTo>
                    <a:pt x="401811" y="349376"/>
                    <a:pt x="394292" y="367527"/>
                    <a:pt x="380910" y="380910"/>
                  </a:cubicBezTo>
                  <a:cubicBezTo>
                    <a:pt x="367527" y="394292"/>
                    <a:pt x="349376" y="401811"/>
                    <a:pt x="330449" y="401811"/>
                  </a:cubicBezTo>
                  <a:lnTo>
                    <a:pt x="71361" y="401811"/>
                  </a:lnTo>
                  <a:cubicBezTo>
                    <a:pt x="31950" y="401811"/>
                    <a:pt x="0" y="369861"/>
                    <a:pt x="0" y="330449"/>
                  </a:cubicBezTo>
                  <a:lnTo>
                    <a:pt x="0" y="71361"/>
                  </a:lnTo>
                  <a:cubicBezTo>
                    <a:pt x="0" y="52435"/>
                    <a:pt x="7518" y="34284"/>
                    <a:pt x="20901" y="20901"/>
                  </a:cubicBezTo>
                  <a:cubicBezTo>
                    <a:pt x="34284" y="7518"/>
                    <a:pt x="52435" y="0"/>
                    <a:pt x="713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01811" cy="430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885697" y="6184142"/>
            <a:ext cx="803459" cy="799076"/>
          </a:xfrm>
          <a:custGeom>
            <a:avLst/>
            <a:gdLst/>
            <a:ahLst/>
            <a:cxnLst/>
            <a:rect l="l" t="t" r="r" b="b"/>
            <a:pathLst>
              <a:path w="803459" h="799076">
                <a:moveTo>
                  <a:pt x="0" y="0"/>
                </a:moveTo>
                <a:lnTo>
                  <a:pt x="803459" y="0"/>
                </a:lnTo>
                <a:lnTo>
                  <a:pt x="803459" y="799076"/>
                </a:lnTo>
                <a:lnTo>
                  <a:pt x="0" y="79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442709" y="-1860583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0" y="0"/>
                </a:moveTo>
                <a:lnTo>
                  <a:pt x="5402381" y="0"/>
                </a:lnTo>
                <a:lnTo>
                  <a:pt x="5402381" y="4420131"/>
                </a:lnTo>
                <a:lnTo>
                  <a:pt x="0" y="442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40005" y="2871482"/>
            <a:ext cx="1957137" cy="144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4"/>
              </a:lnSpc>
            </a:pPr>
            <a:r>
              <a:rPr lang="en-US" sz="157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Frontend: react + Thailand CSS.( mobile friendly)</a:t>
            </a:r>
          </a:p>
          <a:p>
            <a:pPr algn="ctr">
              <a:lnSpc>
                <a:spcPts val="1884"/>
              </a:lnSpc>
            </a:pPr>
            <a:endParaRPr lang="en-US" sz="157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1884"/>
              </a:lnSpc>
            </a:pPr>
            <a:r>
              <a:rPr lang="en-US" sz="157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Backend: python flask.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24835" y="2666335"/>
            <a:ext cx="1722898" cy="144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4"/>
              </a:lnSpc>
            </a:pPr>
            <a:r>
              <a:rPr lang="en-US" sz="157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Database: PostgreSQL/ SQLite </a:t>
            </a:r>
          </a:p>
          <a:p>
            <a:pPr algn="ctr">
              <a:lnSpc>
                <a:spcPts val="1884"/>
              </a:lnSpc>
            </a:pPr>
            <a:endParaRPr lang="en-US" sz="157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1884"/>
              </a:lnSpc>
            </a:pPr>
            <a:r>
              <a:rPr lang="en-US" sz="157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AUTH: JWT/ session- based.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27986" y="2755170"/>
            <a:ext cx="1908677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4"/>
              </a:lnSpc>
            </a:pP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Charts: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ctr">
              <a:lnSpc>
                <a:spcPts val="1884"/>
              </a:lnSpc>
            </a:pP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ts val="1884"/>
              </a:lnSpc>
            </a:pP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Chart.js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0" y="457077"/>
            <a:ext cx="4573361" cy="6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UX/UI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" name="Freeform 3"/>
          <p:cNvSpPr/>
          <p:nvPr/>
        </p:nvSpPr>
        <p:spPr>
          <a:xfrm rot="-7906167">
            <a:off x="-2631162" y="5020621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0"/>
                </a:moveTo>
                <a:lnTo>
                  <a:pt x="7859685" y="0"/>
                </a:lnTo>
                <a:lnTo>
                  <a:pt x="7859685" y="4218802"/>
                </a:lnTo>
                <a:lnTo>
                  <a:pt x="0" y="421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935" y="504507"/>
            <a:ext cx="612943" cy="609600"/>
          </a:xfrm>
          <a:custGeom>
            <a:avLst/>
            <a:gdLst/>
            <a:ahLst/>
            <a:cxnLst/>
            <a:rect l="l" t="t" r="r" b="b"/>
            <a:pathLst>
              <a:path w="612943" h="609600">
                <a:moveTo>
                  <a:pt x="0" y="0"/>
                </a:moveTo>
                <a:lnTo>
                  <a:pt x="612943" y="0"/>
                </a:lnTo>
                <a:lnTo>
                  <a:pt x="612943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1520" y="2184277"/>
            <a:ext cx="612943" cy="609600"/>
          </a:xfrm>
          <a:custGeom>
            <a:avLst/>
            <a:gdLst/>
            <a:ahLst/>
            <a:cxnLst/>
            <a:rect l="l" t="t" r="r" b="b"/>
            <a:pathLst>
              <a:path w="612943" h="609600">
                <a:moveTo>
                  <a:pt x="0" y="0"/>
                </a:moveTo>
                <a:lnTo>
                  <a:pt x="612943" y="0"/>
                </a:lnTo>
                <a:lnTo>
                  <a:pt x="612943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1520" y="3862388"/>
            <a:ext cx="612943" cy="609600"/>
          </a:xfrm>
          <a:custGeom>
            <a:avLst/>
            <a:gdLst/>
            <a:ahLst/>
            <a:cxnLst/>
            <a:rect l="l" t="t" r="r" b="b"/>
            <a:pathLst>
              <a:path w="612943" h="609600">
                <a:moveTo>
                  <a:pt x="0" y="0"/>
                </a:moveTo>
                <a:lnTo>
                  <a:pt x="612943" y="0"/>
                </a:lnTo>
                <a:lnTo>
                  <a:pt x="612943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520" y="5538788"/>
            <a:ext cx="612943" cy="609600"/>
          </a:xfrm>
          <a:custGeom>
            <a:avLst/>
            <a:gdLst/>
            <a:ahLst/>
            <a:cxnLst/>
            <a:rect l="l" t="t" r="r" b="b"/>
            <a:pathLst>
              <a:path w="612943" h="609600">
                <a:moveTo>
                  <a:pt x="0" y="0"/>
                </a:moveTo>
                <a:lnTo>
                  <a:pt x="612943" y="0"/>
                </a:lnTo>
                <a:lnTo>
                  <a:pt x="612943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876800" y="3657600"/>
            <a:ext cx="5099263" cy="3657600"/>
            <a:chOff x="0" y="0"/>
            <a:chExt cx="1110950" cy="469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0951" cy="469360"/>
            </a:xfrm>
            <a:custGeom>
              <a:avLst/>
              <a:gdLst/>
              <a:ahLst/>
              <a:cxnLst/>
              <a:rect l="l" t="t" r="r" b="b"/>
              <a:pathLst>
                <a:path w="1110951" h="469360">
                  <a:moveTo>
                    <a:pt x="24292" y="0"/>
                  </a:moveTo>
                  <a:lnTo>
                    <a:pt x="1086659" y="0"/>
                  </a:lnTo>
                  <a:cubicBezTo>
                    <a:pt x="1093101" y="0"/>
                    <a:pt x="1099280" y="2559"/>
                    <a:pt x="1103836" y="7115"/>
                  </a:cubicBezTo>
                  <a:cubicBezTo>
                    <a:pt x="1108391" y="11671"/>
                    <a:pt x="1110951" y="17849"/>
                    <a:pt x="1110951" y="24292"/>
                  </a:cubicBezTo>
                  <a:lnTo>
                    <a:pt x="1110951" y="445068"/>
                  </a:lnTo>
                  <a:cubicBezTo>
                    <a:pt x="1110951" y="451510"/>
                    <a:pt x="1108391" y="457689"/>
                    <a:pt x="1103836" y="462245"/>
                  </a:cubicBezTo>
                  <a:cubicBezTo>
                    <a:pt x="1099280" y="466800"/>
                    <a:pt x="1093101" y="469360"/>
                    <a:pt x="1086659" y="469360"/>
                  </a:cubicBezTo>
                  <a:lnTo>
                    <a:pt x="24292" y="469360"/>
                  </a:lnTo>
                  <a:cubicBezTo>
                    <a:pt x="17849" y="469360"/>
                    <a:pt x="11671" y="466800"/>
                    <a:pt x="7115" y="462245"/>
                  </a:cubicBezTo>
                  <a:cubicBezTo>
                    <a:pt x="2559" y="457689"/>
                    <a:pt x="0" y="451510"/>
                    <a:pt x="0" y="445068"/>
                  </a:cubicBezTo>
                  <a:lnTo>
                    <a:pt x="0" y="24292"/>
                  </a:lnTo>
                  <a:cubicBezTo>
                    <a:pt x="0" y="17849"/>
                    <a:pt x="2559" y="11671"/>
                    <a:pt x="7115" y="7115"/>
                  </a:cubicBezTo>
                  <a:cubicBezTo>
                    <a:pt x="11671" y="2559"/>
                    <a:pt x="17849" y="0"/>
                    <a:pt x="24292" y="0"/>
                  </a:cubicBezTo>
                  <a:close/>
                </a:path>
              </a:pathLst>
            </a:custGeom>
            <a:blipFill>
              <a:blip r:embed="rId6"/>
              <a:stretch>
                <a:fillRect t="-229663" b="-2560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7698772" y="-252943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0" y="0"/>
                </a:moveTo>
                <a:lnTo>
                  <a:pt x="5402381" y="0"/>
                </a:lnTo>
                <a:lnTo>
                  <a:pt x="5402381" y="4420131"/>
                </a:lnTo>
                <a:lnTo>
                  <a:pt x="0" y="4420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57688" y="494982"/>
            <a:ext cx="239873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Cean, minimalist design.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7688" y="2174752"/>
            <a:ext cx="239873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Mobile- first layout.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57688" y="3852863"/>
            <a:ext cx="299219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Fast: 2 to 3 click mood logging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7688" y="5532632"/>
            <a:ext cx="239873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Encouraging microcopy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85087" flipV="1">
            <a:off x="6242657" y="868376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4218802"/>
                </a:moveTo>
                <a:lnTo>
                  <a:pt x="7859686" y="4218802"/>
                </a:lnTo>
                <a:lnTo>
                  <a:pt x="7859686" y="0"/>
                </a:lnTo>
                <a:lnTo>
                  <a:pt x="0" y="0"/>
                </a:lnTo>
                <a:lnTo>
                  <a:pt x="0" y="42188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671958"/>
            <a:ext cx="4223018" cy="6216845"/>
            <a:chOff x="0" y="0"/>
            <a:chExt cx="1793187" cy="2639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3187" cy="2639811"/>
            </a:xfrm>
            <a:custGeom>
              <a:avLst/>
              <a:gdLst/>
              <a:ahLst/>
              <a:cxnLst/>
              <a:rect l="l" t="t" r="r" b="b"/>
              <a:pathLst>
                <a:path w="1793187" h="2639811">
                  <a:moveTo>
                    <a:pt x="60498" y="0"/>
                  </a:moveTo>
                  <a:lnTo>
                    <a:pt x="1732690" y="0"/>
                  </a:lnTo>
                  <a:cubicBezTo>
                    <a:pt x="1748735" y="0"/>
                    <a:pt x="1764123" y="6374"/>
                    <a:pt x="1775468" y="17719"/>
                  </a:cubicBezTo>
                  <a:cubicBezTo>
                    <a:pt x="1786814" y="29065"/>
                    <a:pt x="1793187" y="44453"/>
                    <a:pt x="1793187" y="60498"/>
                  </a:cubicBezTo>
                  <a:lnTo>
                    <a:pt x="1793187" y="2579313"/>
                  </a:lnTo>
                  <a:cubicBezTo>
                    <a:pt x="1793187" y="2595358"/>
                    <a:pt x="1786814" y="2610746"/>
                    <a:pt x="1775468" y="2622091"/>
                  </a:cubicBezTo>
                  <a:cubicBezTo>
                    <a:pt x="1764123" y="2633437"/>
                    <a:pt x="1748735" y="2639811"/>
                    <a:pt x="1732690" y="2639811"/>
                  </a:cubicBezTo>
                  <a:lnTo>
                    <a:pt x="60498" y="2639811"/>
                  </a:lnTo>
                  <a:cubicBezTo>
                    <a:pt x="44453" y="2639811"/>
                    <a:pt x="29065" y="2633437"/>
                    <a:pt x="17719" y="2622091"/>
                  </a:cubicBezTo>
                  <a:cubicBezTo>
                    <a:pt x="6374" y="2610746"/>
                    <a:pt x="0" y="2595358"/>
                    <a:pt x="0" y="2579313"/>
                  </a:cubicBezTo>
                  <a:lnTo>
                    <a:pt x="0" y="60498"/>
                  </a:lnTo>
                  <a:cubicBezTo>
                    <a:pt x="0" y="44453"/>
                    <a:pt x="6374" y="29065"/>
                    <a:pt x="17719" y="17719"/>
                  </a:cubicBezTo>
                  <a:cubicBezTo>
                    <a:pt x="29065" y="6374"/>
                    <a:pt x="44453" y="0"/>
                    <a:pt x="604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93187" cy="2668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24121" y="426398"/>
            <a:ext cx="3128377" cy="707413"/>
            <a:chOff x="0" y="0"/>
            <a:chExt cx="1328378" cy="3003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8378" cy="300383"/>
            </a:xfrm>
            <a:custGeom>
              <a:avLst/>
              <a:gdLst/>
              <a:ahLst/>
              <a:cxnLst/>
              <a:rect l="l" t="t" r="r" b="b"/>
              <a:pathLst>
                <a:path w="1328378" h="300383">
                  <a:moveTo>
                    <a:pt x="150192" y="0"/>
                  </a:moveTo>
                  <a:lnTo>
                    <a:pt x="1178187" y="0"/>
                  </a:lnTo>
                  <a:cubicBezTo>
                    <a:pt x="1218020" y="0"/>
                    <a:pt x="1256222" y="15824"/>
                    <a:pt x="1284388" y="43990"/>
                  </a:cubicBezTo>
                  <a:cubicBezTo>
                    <a:pt x="1312554" y="72157"/>
                    <a:pt x="1328378" y="110358"/>
                    <a:pt x="1328378" y="150192"/>
                  </a:cubicBezTo>
                  <a:lnTo>
                    <a:pt x="1328378" y="150192"/>
                  </a:lnTo>
                  <a:cubicBezTo>
                    <a:pt x="1328378" y="190025"/>
                    <a:pt x="1312554" y="228227"/>
                    <a:pt x="1284388" y="256393"/>
                  </a:cubicBezTo>
                  <a:cubicBezTo>
                    <a:pt x="1256222" y="284560"/>
                    <a:pt x="1218020" y="300383"/>
                    <a:pt x="1178187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328378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24121" y="2002785"/>
            <a:ext cx="3128377" cy="707413"/>
            <a:chOff x="0" y="0"/>
            <a:chExt cx="1328378" cy="300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8378" cy="300383"/>
            </a:xfrm>
            <a:custGeom>
              <a:avLst/>
              <a:gdLst/>
              <a:ahLst/>
              <a:cxnLst/>
              <a:rect l="l" t="t" r="r" b="b"/>
              <a:pathLst>
                <a:path w="1328378" h="300383">
                  <a:moveTo>
                    <a:pt x="150192" y="0"/>
                  </a:moveTo>
                  <a:lnTo>
                    <a:pt x="1178187" y="0"/>
                  </a:lnTo>
                  <a:cubicBezTo>
                    <a:pt x="1218020" y="0"/>
                    <a:pt x="1256222" y="15824"/>
                    <a:pt x="1284388" y="43990"/>
                  </a:cubicBezTo>
                  <a:cubicBezTo>
                    <a:pt x="1312554" y="72157"/>
                    <a:pt x="1328378" y="110358"/>
                    <a:pt x="1328378" y="150192"/>
                  </a:cubicBezTo>
                  <a:lnTo>
                    <a:pt x="1328378" y="150192"/>
                  </a:lnTo>
                  <a:cubicBezTo>
                    <a:pt x="1328378" y="190025"/>
                    <a:pt x="1312554" y="228227"/>
                    <a:pt x="1284388" y="256393"/>
                  </a:cubicBezTo>
                  <a:cubicBezTo>
                    <a:pt x="1256222" y="284560"/>
                    <a:pt x="1218020" y="300383"/>
                    <a:pt x="1178187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328378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24121" y="3580760"/>
            <a:ext cx="3128377" cy="707413"/>
            <a:chOff x="0" y="0"/>
            <a:chExt cx="1328378" cy="3003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8378" cy="300383"/>
            </a:xfrm>
            <a:custGeom>
              <a:avLst/>
              <a:gdLst/>
              <a:ahLst/>
              <a:cxnLst/>
              <a:rect l="l" t="t" r="r" b="b"/>
              <a:pathLst>
                <a:path w="1328378" h="300383">
                  <a:moveTo>
                    <a:pt x="150192" y="0"/>
                  </a:moveTo>
                  <a:lnTo>
                    <a:pt x="1178187" y="0"/>
                  </a:lnTo>
                  <a:cubicBezTo>
                    <a:pt x="1218020" y="0"/>
                    <a:pt x="1256222" y="15824"/>
                    <a:pt x="1284388" y="43990"/>
                  </a:cubicBezTo>
                  <a:cubicBezTo>
                    <a:pt x="1312554" y="72157"/>
                    <a:pt x="1328378" y="110358"/>
                    <a:pt x="1328378" y="150192"/>
                  </a:cubicBezTo>
                  <a:lnTo>
                    <a:pt x="1328378" y="150192"/>
                  </a:lnTo>
                  <a:cubicBezTo>
                    <a:pt x="1328378" y="190025"/>
                    <a:pt x="1312554" y="228227"/>
                    <a:pt x="1284388" y="256393"/>
                  </a:cubicBezTo>
                  <a:cubicBezTo>
                    <a:pt x="1256222" y="284560"/>
                    <a:pt x="1218020" y="300383"/>
                    <a:pt x="1178187" y="300383"/>
                  </a:cubicBezTo>
                  <a:lnTo>
                    <a:pt x="150192" y="300383"/>
                  </a:lnTo>
                  <a:cubicBezTo>
                    <a:pt x="110358" y="300383"/>
                    <a:pt x="72157" y="284560"/>
                    <a:pt x="43990" y="256393"/>
                  </a:cubicBezTo>
                  <a:cubicBezTo>
                    <a:pt x="15824" y="228227"/>
                    <a:pt x="0" y="190025"/>
                    <a:pt x="0" y="150192"/>
                  </a:cubicBezTo>
                  <a:lnTo>
                    <a:pt x="0" y="150192"/>
                  </a:lnTo>
                  <a:cubicBezTo>
                    <a:pt x="0" y="110358"/>
                    <a:pt x="15824" y="72157"/>
                    <a:pt x="43990" y="43990"/>
                  </a:cubicBezTo>
                  <a:cubicBezTo>
                    <a:pt x="72157" y="15824"/>
                    <a:pt x="110358" y="0"/>
                    <a:pt x="150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28378" cy="32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-1045404" y="3399353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5402381" y="0"/>
                </a:moveTo>
                <a:lnTo>
                  <a:pt x="0" y="0"/>
                </a:lnTo>
                <a:lnTo>
                  <a:pt x="0" y="4420130"/>
                </a:lnTo>
                <a:lnTo>
                  <a:pt x="5402381" y="4420130"/>
                </a:lnTo>
                <a:lnTo>
                  <a:pt x="5402381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3048000"/>
            <a:ext cx="4876800" cy="4267199"/>
            <a:chOff x="0" y="0"/>
            <a:chExt cx="756594" cy="7602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6594" cy="760229"/>
            </a:xfrm>
            <a:custGeom>
              <a:avLst/>
              <a:gdLst/>
              <a:ahLst/>
              <a:cxnLst/>
              <a:rect l="l" t="t" r="r" b="b"/>
              <a:pathLst>
                <a:path w="756594" h="760229">
                  <a:moveTo>
                    <a:pt x="35669" y="0"/>
                  </a:moveTo>
                  <a:lnTo>
                    <a:pt x="720924" y="0"/>
                  </a:lnTo>
                  <a:cubicBezTo>
                    <a:pt x="740624" y="0"/>
                    <a:pt x="756594" y="15970"/>
                    <a:pt x="756594" y="35669"/>
                  </a:cubicBezTo>
                  <a:lnTo>
                    <a:pt x="756594" y="724560"/>
                  </a:lnTo>
                  <a:cubicBezTo>
                    <a:pt x="756594" y="744259"/>
                    <a:pt x="740624" y="760229"/>
                    <a:pt x="720924" y="760229"/>
                  </a:cubicBezTo>
                  <a:lnTo>
                    <a:pt x="35669" y="760229"/>
                  </a:lnTo>
                  <a:cubicBezTo>
                    <a:pt x="15970" y="760229"/>
                    <a:pt x="0" y="744259"/>
                    <a:pt x="0" y="724560"/>
                  </a:cubicBezTo>
                  <a:lnTo>
                    <a:pt x="0" y="35669"/>
                  </a:lnTo>
                  <a:cubicBezTo>
                    <a:pt x="0" y="15970"/>
                    <a:pt x="15970" y="0"/>
                    <a:pt x="35669" y="0"/>
                  </a:cubicBezTo>
                  <a:close/>
                </a:path>
              </a:pathLst>
            </a:custGeom>
            <a:blipFill>
              <a:blip r:embed="rId6"/>
              <a:stretch>
                <a:fillRect l="-25407" r="-2540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84212" y="855914"/>
            <a:ext cx="3663651" cy="6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Roadmap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700211" y="1299523"/>
            <a:ext cx="257619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Daily mood tracking, dashboard, CSV export.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99572" y="522929"/>
            <a:ext cx="237747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2000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MVP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00211" y="2875910"/>
            <a:ext cx="257619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Ai insights, reminders, and mobile app.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99572" y="2218379"/>
            <a:ext cx="2377474" cy="26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2800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Next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00211" y="4453885"/>
            <a:ext cx="257619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Predictive analytics, community features.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99572" y="3796660"/>
            <a:ext cx="2377474" cy="27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3200" b="1" dirty="0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Future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99572" y="5372742"/>
            <a:ext cx="237747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b="1">
                <a:solidFill>
                  <a:srgbClr val="721E49"/>
                </a:solidFill>
                <a:latin typeface="Arimo Bold"/>
                <a:ea typeface="Arimo Bold"/>
                <a:cs typeface="Arimo Bold"/>
                <a:sym typeface="Arimo Bold"/>
              </a:rPr>
              <a:t>Resource Limitations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85559" flipV="1">
            <a:off x="6120011" y="452068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4218802"/>
                </a:moveTo>
                <a:lnTo>
                  <a:pt x="7859686" y="4218802"/>
                </a:lnTo>
                <a:lnTo>
                  <a:pt x="7859686" y="0"/>
                </a:lnTo>
                <a:lnTo>
                  <a:pt x="0" y="0"/>
                </a:lnTo>
                <a:lnTo>
                  <a:pt x="0" y="42188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520" y="5351780"/>
            <a:ext cx="8659946" cy="6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Call-to-Action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30816" y="712470"/>
            <a:ext cx="3653145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Invite investors, collaborators, or testers. </a:t>
            </a:r>
          </a:p>
          <a:p>
            <a:pPr marL="172719" lvl="1" algn="l">
              <a:lnSpc>
                <a:spcPts val="1919"/>
              </a:lnSpc>
            </a:pPr>
            <a:endParaRPr lang="en-US" sz="1599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919"/>
              </a:lnSpc>
            </a:pPr>
            <a:endParaRPr lang="en-US" sz="1599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72719" lvl="1" algn="l">
              <a:lnSpc>
                <a:spcPts val="1919"/>
              </a:lnSpc>
            </a:pPr>
            <a:endParaRPr lang="en-US" sz="1599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919"/>
              </a:lnSpc>
            </a:pPr>
            <a:endParaRPr lang="en-US" sz="1599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Provide GitHub link and contact information. </a:t>
            </a:r>
          </a:p>
          <a:p>
            <a:pPr algn="l">
              <a:lnSpc>
                <a:spcPts val="1919"/>
              </a:lnSpc>
            </a:pPr>
            <a:endParaRPr lang="en-US" sz="1599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14119" y="731520"/>
            <a:ext cx="4162681" cy="4056602"/>
            <a:chOff x="0" y="0"/>
            <a:chExt cx="906902" cy="883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6902" cy="883791"/>
            </a:xfrm>
            <a:custGeom>
              <a:avLst/>
              <a:gdLst/>
              <a:ahLst/>
              <a:cxnLst/>
              <a:rect l="l" t="t" r="r" b="b"/>
              <a:pathLst>
                <a:path w="906902" h="883791">
                  <a:moveTo>
                    <a:pt x="29757" y="0"/>
                  </a:moveTo>
                  <a:lnTo>
                    <a:pt x="877145" y="0"/>
                  </a:lnTo>
                  <a:cubicBezTo>
                    <a:pt x="893579" y="0"/>
                    <a:pt x="906902" y="13323"/>
                    <a:pt x="906902" y="29757"/>
                  </a:cubicBezTo>
                  <a:lnTo>
                    <a:pt x="906902" y="854034"/>
                  </a:lnTo>
                  <a:cubicBezTo>
                    <a:pt x="906902" y="870468"/>
                    <a:pt x="893579" y="883791"/>
                    <a:pt x="877145" y="883791"/>
                  </a:cubicBezTo>
                  <a:lnTo>
                    <a:pt x="29757" y="883791"/>
                  </a:lnTo>
                  <a:cubicBezTo>
                    <a:pt x="13323" y="883791"/>
                    <a:pt x="0" y="870468"/>
                    <a:pt x="0" y="854034"/>
                  </a:cubicBezTo>
                  <a:lnTo>
                    <a:pt x="0" y="29757"/>
                  </a:lnTo>
                  <a:cubicBezTo>
                    <a:pt x="0" y="13323"/>
                    <a:pt x="13323" y="0"/>
                    <a:pt x="29757" y="0"/>
                  </a:cubicBezTo>
                  <a:close/>
                </a:path>
              </a:pathLst>
            </a:custGeom>
            <a:blipFill>
              <a:blip r:embed="rId4"/>
              <a:stretch>
                <a:fillRect l="-65965" r="-766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386889" y="3088886"/>
            <a:ext cx="6206952" cy="5078415"/>
          </a:xfrm>
          <a:custGeom>
            <a:avLst/>
            <a:gdLst/>
            <a:ahLst/>
            <a:cxnLst/>
            <a:rect l="l" t="t" r="r" b="b"/>
            <a:pathLst>
              <a:path w="6206952" h="5078415">
                <a:moveTo>
                  <a:pt x="0" y="0"/>
                </a:moveTo>
                <a:lnTo>
                  <a:pt x="6206952" y="0"/>
                </a:lnTo>
                <a:lnTo>
                  <a:pt x="6206952" y="5078415"/>
                </a:lnTo>
                <a:lnTo>
                  <a:pt x="0" y="507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170668" flipV="1">
            <a:off x="-4155203" y="1548199"/>
            <a:ext cx="7859686" cy="4218802"/>
          </a:xfrm>
          <a:custGeom>
            <a:avLst/>
            <a:gdLst/>
            <a:ahLst/>
            <a:cxnLst/>
            <a:rect l="l" t="t" r="r" b="b"/>
            <a:pathLst>
              <a:path w="7859686" h="4218802">
                <a:moveTo>
                  <a:pt x="0" y="4218802"/>
                </a:moveTo>
                <a:lnTo>
                  <a:pt x="7859685" y="4218802"/>
                </a:lnTo>
                <a:lnTo>
                  <a:pt x="7859685" y="0"/>
                </a:lnTo>
                <a:lnTo>
                  <a:pt x="0" y="0"/>
                </a:lnTo>
                <a:lnTo>
                  <a:pt x="0" y="42188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9075" y="1195167"/>
            <a:ext cx="1084889" cy="1084889"/>
            <a:chOff x="0" y="0"/>
            <a:chExt cx="401811" cy="4018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811" cy="401811"/>
            </a:xfrm>
            <a:custGeom>
              <a:avLst/>
              <a:gdLst/>
              <a:ahLst/>
              <a:cxnLst/>
              <a:rect l="l" t="t" r="r" b="b"/>
              <a:pathLst>
                <a:path w="401811" h="401811">
                  <a:moveTo>
                    <a:pt x="71361" y="0"/>
                  </a:moveTo>
                  <a:lnTo>
                    <a:pt x="330449" y="0"/>
                  </a:lnTo>
                  <a:cubicBezTo>
                    <a:pt x="349376" y="0"/>
                    <a:pt x="367527" y="7518"/>
                    <a:pt x="380910" y="20901"/>
                  </a:cubicBezTo>
                  <a:cubicBezTo>
                    <a:pt x="394292" y="34284"/>
                    <a:pt x="401811" y="52435"/>
                    <a:pt x="401811" y="71361"/>
                  </a:cubicBezTo>
                  <a:lnTo>
                    <a:pt x="401811" y="330449"/>
                  </a:lnTo>
                  <a:cubicBezTo>
                    <a:pt x="401811" y="349376"/>
                    <a:pt x="394292" y="367527"/>
                    <a:pt x="380910" y="380910"/>
                  </a:cubicBezTo>
                  <a:cubicBezTo>
                    <a:pt x="367527" y="394292"/>
                    <a:pt x="349376" y="401811"/>
                    <a:pt x="330449" y="401811"/>
                  </a:cubicBezTo>
                  <a:lnTo>
                    <a:pt x="71361" y="401811"/>
                  </a:lnTo>
                  <a:cubicBezTo>
                    <a:pt x="31950" y="401811"/>
                    <a:pt x="0" y="369861"/>
                    <a:pt x="0" y="330449"/>
                  </a:cubicBezTo>
                  <a:lnTo>
                    <a:pt x="0" y="71361"/>
                  </a:lnTo>
                  <a:cubicBezTo>
                    <a:pt x="0" y="52435"/>
                    <a:pt x="7518" y="34284"/>
                    <a:pt x="20901" y="20901"/>
                  </a:cubicBezTo>
                  <a:cubicBezTo>
                    <a:pt x="34284" y="7518"/>
                    <a:pt x="52435" y="0"/>
                    <a:pt x="713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01811" cy="430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9791" y="1338074"/>
            <a:ext cx="803459" cy="799076"/>
          </a:xfrm>
          <a:custGeom>
            <a:avLst/>
            <a:gdLst/>
            <a:ahLst/>
            <a:cxnLst/>
            <a:rect l="l" t="t" r="r" b="b"/>
            <a:pathLst>
              <a:path w="803459" h="799076">
                <a:moveTo>
                  <a:pt x="0" y="0"/>
                </a:moveTo>
                <a:lnTo>
                  <a:pt x="803458" y="0"/>
                </a:lnTo>
                <a:lnTo>
                  <a:pt x="803458" y="799076"/>
                </a:lnTo>
                <a:lnTo>
                  <a:pt x="0" y="799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25321" y="1666949"/>
            <a:ext cx="5302958" cy="374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7442709" y="-1860583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0" y="0"/>
                </a:moveTo>
                <a:lnTo>
                  <a:pt x="5402381" y="0"/>
                </a:lnTo>
                <a:lnTo>
                  <a:pt x="5402381" y="4420131"/>
                </a:lnTo>
                <a:lnTo>
                  <a:pt x="0" y="442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082719" y="3963914"/>
            <a:ext cx="5402381" cy="4420130"/>
          </a:xfrm>
          <a:custGeom>
            <a:avLst/>
            <a:gdLst/>
            <a:ahLst/>
            <a:cxnLst/>
            <a:rect l="l" t="t" r="r" b="b"/>
            <a:pathLst>
              <a:path w="5402381" h="4420130">
                <a:moveTo>
                  <a:pt x="5402382" y="0"/>
                </a:moveTo>
                <a:lnTo>
                  <a:pt x="0" y="0"/>
                </a:lnTo>
                <a:lnTo>
                  <a:pt x="0" y="4420130"/>
                </a:lnTo>
                <a:lnTo>
                  <a:pt x="5402382" y="4420130"/>
                </a:lnTo>
                <a:lnTo>
                  <a:pt x="540238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234</Words>
  <Application>Microsoft Office PowerPoint</Application>
  <PresentationFormat>Custom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Agrandir</vt:lpstr>
      <vt:lpstr>Wingdings</vt:lpstr>
      <vt:lpstr>Arimo</vt:lpstr>
      <vt:lpstr>Arimo Bold</vt:lpstr>
      <vt:lpstr>Agrandir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White Professional Employee Careers Presentation</dc:title>
  <dc:creator>Fancy</dc:creator>
  <cp:lastModifiedBy>fancy chepkorir</cp:lastModifiedBy>
  <cp:revision>10</cp:revision>
  <dcterms:created xsi:type="dcterms:W3CDTF">2006-08-16T00:00:00Z</dcterms:created>
  <dcterms:modified xsi:type="dcterms:W3CDTF">2025-08-31T12:39:08Z</dcterms:modified>
  <dc:identifier>DAGxl89OTF0</dc:identifier>
</cp:coreProperties>
</file>